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99" d="100"/>
          <a:sy n="99" d="100"/>
        </p:scale>
        <p:origin x="19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DABF8-7BB7-CF41-959A-B82F9C675620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12A22-2A3C-9C4E-B8DF-48733C1B4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4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0ECA-B7A0-CB54-4A33-8BE749305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ABDD3-6447-FC42-7AB1-827AB0672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3579F-E2BB-0BAE-D202-7777EAA7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814CD-12CB-A78D-85C1-8C14D2DF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FCBEE-2B10-4CC5-0993-E2482F0E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38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D692A-9F7A-B4FC-DC03-DF44008FD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36451-24B7-D14F-28F5-82ADD0B10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42BFF-E90C-A78A-C4AE-86A2D84B1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24B25-B80E-FA4F-7D53-206F291C5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E8593-3D19-9591-AEE8-FC15A35E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2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C4265A-EBAA-E479-DC48-944E62C0A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5A9BA4-6EB1-9696-72D2-E66540CC5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EE02E-6CE1-EEDE-4039-2103C4442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FF7A5-32B2-F9CB-BA58-D8449E71A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06EB0-18DC-2DB2-1223-C2B76DECA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9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65B23-FE4C-F1D0-111A-827FA2A59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582E9-94D6-85F4-6917-A3DFE348D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273E2-86F8-EF07-729C-5D446AB4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DC96-2F6B-FFBF-74AA-1FF284F0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39F4C-DF95-2438-A0E8-F0E9E2A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7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987B5-24D3-5DBF-485F-B1CDF7D8B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C24FD-8DDB-5B6E-560E-99DF4047A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73828-4722-C710-6C67-291D51964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16970-894E-C5D9-F335-4039F6C44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38C16-6A30-114C-F4AB-664EE91FD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0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884C7-13FA-5202-F8D1-0813BCDF8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4773C-97A6-498D-A443-9B4BA04A16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902D2-D3E8-A832-9AEB-B71810AAA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5C57D-C8D3-05D4-11F8-29AD960E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8B852-668A-35E1-FFCB-8B26625E9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EA1A4-C5FD-450D-2090-6E19D36F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0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B2F7-CFB6-673F-E269-E3665EB7F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36DBC-AB17-68E2-70B5-1F0780036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9DD7F-E3A7-D7E0-CABF-AD740351B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0ADC9-C463-6A38-512F-C913ACCC5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E68345-05C7-5601-66C3-414D2419ED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D901C7-3A21-A2D3-3A14-2B130A01D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085823-B72C-DE0D-9747-40C48E5C9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E395E1-C31B-2103-83EA-96061301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8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7CEA-931A-F140-F0F7-1BA8D81C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BF1D3F-329E-AB29-544A-BFBF1F1E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5F10E5-25E7-42D9-F1C5-98A4F65D7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D2AECC-FCEA-AA4F-8CA6-5C3E206CC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04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B040E-C81E-305B-0395-A48FFB3C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C4786F-5399-7A6C-500B-1C44FFF47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953BB-F475-BA66-119A-6AE1D8CB5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0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CE324-7505-4947-60C1-66D87293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A8669-F197-8C57-C845-1FB044FB3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19F15-9068-6616-575D-BAC61A098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D1DC4-5F50-0382-B37A-FADBEB992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7B5B7-DCBD-A0D1-806D-EF13CF5FD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3246A-324D-EE25-2B28-D10089A8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1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FB02C-5D18-063F-AB65-06FFF6714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30368-6708-F748-028D-AB259EFBD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3F38C-AA23-F4FC-7730-CDE290CBD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6EDFA-329D-76BF-C74E-A3CA9C3E5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42AD9-A078-F033-EEFD-DEB97AF0B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A71AF-2727-C2B0-EC5B-A495E513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9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95551E-2779-3B2F-F003-4729B0BB1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3C484-21E6-FFF5-BB8D-4D7CAA536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B4EA9-85D3-3520-E6C6-89F6497B83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1C7203-5CF7-7E4E-BABA-EF6BF512CE6B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06A54-637A-4C67-BF18-1775AEBE4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C7A41-4D45-17D2-0FB6-2D3F77D4D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323D31-3CC5-CB41-A9C2-B7080D0D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3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F23BB9-24F6-9E69-E711-AB22068A03DC}"/>
              </a:ext>
            </a:extLst>
          </p:cNvPr>
          <p:cNvSpPr txBox="1"/>
          <p:nvPr/>
        </p:nvSpPr>
        <p:spPr>
          <a:xfrm>
            <a:off x="218940" y="1107582"/>
            <a:ext cx="5769736" cy="258532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Introduction/Background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62B62B-B96C-FC9D-C091-37B2F63DDB04}"/>
              </a:ext>
            </a:extLst>
          </p:cNvPr>
          <p:cNvSpPr txBox="1"/>
          <p:nvPr/>
        </p:nvSpPr>
        <p:spPr>
          <a:xfrm>
            <a:off x="2112135" y="267055"/>
            <a:ext cx="7972024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Title of the poster</a:t>
            </a:r>
          </a:p>
          <a:p>
            <a:pPr algn="ctr"/>
            <a:r>
              <a:rPr lang="en-US" b="1" dirty="0"/>
              <a:t>Names &amp; Affiliations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819224-F2FD-D9F7-83C3-17B651EF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9018" cy="9982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45C7DC-A4EB-8396-266D-772A9938518D}"/>
              </a:ext>
            </a:extLst>
          </p:cNvPr>
          <p:cNvSpPr txBox="1"/>
          <p:nvPr/>
        </p:nvSpPr>
        <p:spPr>
          <a:xfrm>
            <a:off x="10324564" y="267055"/>
            <a:ext cx="164849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Poster Number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F950DF-B082-FBCF-71CB-D58897102499}"/>
              </a:ext>
            </a:extLst>
          </p:cNvPr>
          <p:cNvSpPr txBox="1"/>
          <p:nvPr/>
        </p:nvSpPr>
        <p:spPr>
          <a:xfrm>
            <a:off x="218939" y="3845903"/>
            <a:ext cx="5769735" cy="258532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Methods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DA7E35-6BD3-02B6-CA24-5E21BF706222}"/>
              </a:ext>
            </a:extLst>
          </p:cNvPr>
          <p:cNvSpPr txBox="1"/>
          <p:nvPr/>
        </p:nvSpPr>
        <p:spPr>
          <a:xfrm>
            <a:off x="6203326" y="1099874"/>
            <a:ext cx="5769736" cy="258532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Results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1F69FB-0BF1-75B2-3A4D-67B3EF86B86F}"/>
              </a:ext>
            </a:extLst>
          </p:cNvPr>
          <p:cNvSpPr txBox="1"/>
          <p:nvPr/>
        </p:nvSpPr>
        <p:spPr>
          <a:xfrm>
            <a:off x="6203326" y="3838195"/>
            <a:ext cx="5769736" cy="120032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Discussion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CFB5B9-19D1-30D1-1EB8-72B33E3DEFED}"/>
              </a:ext>
            </a:extLst>
          </p:cNvPr>
          <p:cNvSpPr txBox="1"/>
          <p:nvPr/>
        </p:nvSpPr>
        <p:spPr>
          <a:xfrm>
            <a:off x="6203324" y="5230897"/>
            <a:ext cx="4121240" cy="120032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Conclusion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692A20B-22DF-9EC0-6F43-D3BD7A79D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4652"/>
            <a:ext cx="4114800" cy="365125"/>
          </a:xfrm>
        </p:spPr>
        <p:txBody>
          <a:bodyPr/>
          <a:lstStyle/>
          <a:p>
            <a:r>
              <a:rPr lang="en-US" dirty="0"/>
              <a:t>CGHH 2026, Chennai, India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DD0C4D-CAF9-B00F-9395-30079D271E2C}"/>
              </a:ext>
            </a:extLst>
          </p:cNvPr>
          <p:cNvSpPr txBox="1"/>
          <p:nvPr/>
        </p:nvSpPr>
        <p:spPr>
          <a:xfrm>
            <a:off x="10573556" y="5232971"/>
            <a:ext cx="1399504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QR for links/</a:t>
            </a:r>
          </a:p>
          <a:p>
            <a:pPr algn="ctr"/>
            <a:r>
              <a:rPr lang="en-US" b="1" dirty="0"/>
              <a:t>References</a:t>
            </a:r>
          </a:p>
          <a:p>
            <a:pPr algn="ctr"/>
            <a:r>
              <a:rPr lang="en-US" b="1" dirty="0"/>
              <a:t>(if any)</a:t>
            </a:r>
          </a:p>
        </p:txBody>
      </p:sp>
    </p:spTree>
    <p:extLst>
      <p:ext uri="{BB962C8B-B14F-4D97-AF65-F5344CB8AC3E}">
        <p14:creationId xmlns:p14="http://schemas.microsoft.com/office/powerpoint/2010/main" val="427936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EB6F8-D425-2BB4-5A78-5E9485356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063527-B4B6-3380-3545-296B753B0281}"/>
              </a:ext>
            </a:extLst>
          </p:cNvPr>
          <p:cNvSpPr txBox="1"/>
          <p:nvPr/>
        </p:nvSpPr>
        <p:spPr>
          <a:xfrm>
            <a:off x="218939" y="1107582"/>
            <a:ext cx="7830357" cy="258532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Background/Context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CBE48-6855-2135-19D0-63ECCF0D50A5}"/>
              </a:ext>
            </a:extLst>
          </p:cNvPr>
          <p:cNvSpPr txBox="1"/>
          <p:nvPr/>
        </p:nvSpPr>
        <p:spPr>
          <a:xfrm>
            <a:off x="2112135" y="267055"/>
            <a:ext cx="7972024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Title of the poster</a:t>
            </a:r>
          </a:p>
          <a:p>
            <a:pPr algn="ctr"/>
            <a:r>
              <a:rPr lang="en-US" b="1" dirty="0"/>
              <a:t>Names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2FB920-05FC-7B6F-E37C-8B3F0209F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9018" cy="9982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42B70D-7288-C359-7E89-E40D52467B00}"/>
              </a:ext>
            </a:extLst>
          </p:cNvPr>
          <p:cNvSpPr txBox="1"/>
          <p:nvPr/>
        </p:nvSpPr>
        <p:spPr>
          <a:xfrm>
            <a:off x="10388958" y="271286"/>
            <a:ext cx="164849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Poster Number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BA5ED4-6DB5-9EA1-ED98-0A2FF37E79E4}"/>
              </a:ext>
            </a:extLst>
          </p:cNvPr>
          <p:cNvSpPr txBox="1"/>
          <p:nvPr/>
        </p:nvSpPr>
        <p:spPr>
          <a:xfrm>
            <a:off x="222160" y="3879799"/>
            <a:ext cx="7827136" cy="258532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The journey/personal story - </a:t>
            </a:r>
            <a:r>
              <a:rPr lang="en-IN" dirty="0"/>
              <a:t>agency, coping, technical/ rehabilitation/ education/ social support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B54763-2C0C-4A79-7377-6C8E873F34FC}"/>
              </a:ext>
            </a:extLst>
          </p:cNvPr>
          <p:cNvSpPr txBox="1"/>
          <p:nvPr/>
        </p:nvSpPr>
        <p:spPr>
          <a:xfrm>
            <a:off x="8268237" y="1109810"/>
            <a:ext cx="3704824" cy="424731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Key takeaways/Call to action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95BAD90-3FDA-ADBD-5525-10E9BADF2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4652"/>
            <a:ext cx="4114800" cy="365125"/>
          </a:xfrm>
        </p:spPr>
        <p:txBody>
          <a:bodyPr/>
          <a:lstStyle/>
          <a:p>
            <a:r>
              <a:rPr lang="en-US" dirty="0"/>
              <a:t>CGHH 2026, Chennai, India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08E60A-EBE6-03EB-ADD9-7EE752A658DA}"/>
              </a:ext>
            </a:extLst>
          </p:cNvPr>
          <p:cNvSpPr txBox="1"/>
          <p:nvPr/>
        </p:nvSpPr>
        <p:spPr>
          <a:xfrm>
            <a:off x="8227990" y="5541792"/>
            <a:ext cx="3785318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QR for pictures/videos/relevant links ( if any)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34082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83</Words>
  <Application>Microsoft Macintosh PowerPoint</Application>
  <PresentationFormat>Widescreen</PresentationFormat>
  <Paragraphs>63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Yamini Venkatraman - 222100102 - KMCMLR</dc:creator>
  <cp:lastModifiedBy>Yamini Venkatraman - 222100102 - KMCMLR</cp:lastModifiedBy>
  <cp:revision>7</cp:revision>
  <dcterms:created xsi:type="dcterms:W3CDTF">2026-07-29T06:52:23Z</dcterms:created>
  <dcterms:modified xsi:type="dcterms:W3CDTF">2026-08-25T07:44:34Z</dcterms:modified>
</cp:coreProperties>
</file>