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59" r:id="rId3"/>
    <p:sldId id="260" r:id="rId4"/>
    <p:sldId id="261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658"/>
  </p:normalViewPr>
  <p:slideViewPr>
    <p:cSldViewPr snapToGrid="0">
      <p:cViewPr varScale="1">
        <p:scale>
          <a:sx n="120" d="100"/>
          <a:sy n="120" d="100"/>
        </p:scale>
        <p:origin x="1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DABF8-7BB7-CF41-959A-B82F9C675620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12A22-2A3C-9C4E-B8DF-48733C1B4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45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A0ECA-B7A0-CB54-4A33-8BE749305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2ABDD3-6447-FC42-7AB1-827AB0672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3579F-E2BB-0BAE-D202-7777EAA73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814CD-12CB-A78D-85C1-8C14D2DF4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FCBEE-2B10-4CC5-0993-E2482F0E7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38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65B23-FE4C-F1D0-111A-827FA2A59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582E9-94D6-85F4-6917-A3DFE348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273E2-86F8-EF07-729C-5D446AB47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CDC96-2F6B-FFBF-74AA-1FF284F00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39F4C-DF95-2438-A0E8-F0E9E2AA6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87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987B5-24D3-5DBF-485F-B1CDF7D8B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C24FD-8DDB-5B6E-560E-99DF4047A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73828-4722-C710-6C67-291D51964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16970-894E-C5D9-F335-4039F6C44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38C16-6A30-114C-F4AB-664EE91FD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05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84C7-13FA-5202-F8D1-0813BCDF8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4773C-97A6-498D-A443-9B4BA04A16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902D2-D3E8-A832-9AEB-B71810AAA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5C57D-C8D3-05D4-11F8-29AD960E6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18B852-668A-35E1-FFCB-8B26625E9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7EA1A4-C5FD-450D-2090-6E19D36F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07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0B2F7-CFB6-673F-E269-E3665EB7F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36DBC-AB17-68E2-70B5-1F0780036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89DD7F-E3A7-D7E0-CABF-AD740351B8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40ADC9-C463-6A38-512F-C913ACCC51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E68345-05C7-5601-66C3-414D2419ED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D901C7-3A21-A2D3-3A14-2B130A01D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085823-B72C-DE0D-9747-40C48E5C9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E395E1-C31B-2103-83EA-960613011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83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37CEA-931A-F140-F0F7-1BA8D81C7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BF1D3F-329E-AB29-544A-BFBF1F1E8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5F10E5-25E7-42D9-F1C5-98A4F65D7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D2AECC-FCEA-AA4F-8CA6-5C3E206CC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04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5B040E-C81E-305B-0395-A48FFB3C2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C4786F-5399-7A6C-500B-1C44FFF47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953BB-F475-BA66-119A-6AE1D8CB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0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CE324-7505-4947-60C1-66D872938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A8669-F197-8C57-C845-1FB044FB3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19F15-9068-6616-575D-BAC61A098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9D1DC4-5F50-0382-B37A-FADBEB99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7B5B7-DCBD-A0D1-806D-EF13CF5FD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3246A-324D-EE25-2B28-D10089A88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14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FB02C-5D18-063F-AB65-06FFF671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B30368-6708-F748-028D-AB259EFBD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3F38C-AA23-F4FC-7730-CDE290CBD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B6EDFA-329D-76BF-C74E-A3CA9C3E5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42AD9-A078-F033-EEFD-DEB97AF0B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A71AF-2727-C2B0-EC5B-A495E5136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95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D692A-9F7A-B4FC-DC03-DF44008FD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036451-24B7-D14F-28F5-82ADD0B10C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42BFF-E90C-A78A-C4AE-86A2D84B1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24B25-B80E-FA4F-7D53-206F291C5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E8593-3D19-9591-AEE8-FC15A35EB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321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C4265A-EBAA-E479-DC48-944E62C0A2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5A9BA4-6EB1-9696-72D2-E66540CC5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EE02E-6CE1-EEDE-4039-2103C4442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FF7A5-32B2-F9CB-BA58-D8449E71A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06EB0-18DC-2DB2-1223-C2B76DECA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9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95551E-2779-3B2F-F003-4729B0BB1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3C484-21E6-FFF5-BB8D-4D7CAA536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B4EA9-85D3-3520-E6C6-89F6497B83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06A54-637A-4C67-BF18-1775AEBE4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C7A41-4D45-17D2-0FB6-2D3F77D4D0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83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B96FD5-5CA3-7120-0E0A-C0BDF87FB5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Title of the presentation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38FBEE2-7F8D-991F-9B39-6DC9137E5C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/>
              <a:t>Names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914685-635E-E984-5B6B-43F62CE81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9953" y="133005"/>
            <a:ext cx="2967361" cy="1467195"/>
          </a:xfrm>
          <a:prstGeom prst="rect">
            <a:avLst/>
          </a:prstGeom>
        </p:spPr>
      </p:pic>
      <p:sp>
        <p:nvSpPr>
          <p:cNvPr id="7" name="Footer Placeholder 14">
            <a:extLst>
              <a:ext uri="{FF2B5EF4-FFF2-40B4-BE49-F238E27FC236}">
                <a16:creationId xmlns:a16="http://schemas.microsoft.com/office/drawing/2014/main" id="{F5BAD6F8-C9B8-B5E4-C8B1-21F812E49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4652"/>
            <a:ext cx="4114800" cy="365125"/>
          </a:xfrm>
        </p:spPr>
        <p:txBody>
          <a:bodyPr/>
          <a:lstStyle/>
          <a:p>
            <a:r>
              <a:rPr lang="en-US" dirty="0"/>
              <a:t>CGHH 2026, Chennai, India</a:t>
            </a:r>
          </a:p>
        </p:txBody>
      </p:sp>
    </p:spTree>
    <p:extLst>
      <p:ext uri="{BB962C8B-B14F-4D97-AF65-F5344CB8AC3E}">
        <p14:creationId xmlns:p14="http://schemas.microsoft.com/office/powerpoint/2010/main" val="712587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2A6D5-0FAD-9C2F-C46D-923A5D2A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Background/Context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3F12B-1091-97FB-DE37-C53923663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504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14">
            <a:extLst>
              <a:ext uri="{FF2B5EF4-FFF2-40B4-BE49-F238E27FC236}">
                <a16:creationId xmlns:a16="http://schemas.microsoft.com/office/drawing/2014/main" id="{E9633FCF-1AD0-3B27-867E-0072ACDF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4652"/>
            <a:ext cx="4114800" cy="365125"/>
          </a:xfrm>
        </p:spPr>
        <p:txBody>
          <a:bodyPr/>
          <a:lstStyle/>
          <a:p>
            <a:r>
              <a:rPr lang="en-US" dirty="0"/>
              <a:t>CGHH 2026, Chennai, India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8FC423-6C94-F49D-6E50-8E93D04E4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191" y="181891"/>
            <a:ext cx="2019018" cy="998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DF31BA-C08C-CD67-5CFD-53CBF14491FA}"/>
              </a:ext>
            </a:extLst>
          </p:cNvPr>
          <p:cNvSpPr txBox="1"/>
          <p:nvPr/>
        </p:nvSpPr>
        <p:spPr>
          <a:xfrm>
            <a:off x="2626242" y="6123543"/>
            <a:ext cx="6549656" cy="36933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Ensure there is space for captions here if they are displayed.</a:t>
            </a:r>
          </a:p>
        </p:txBody>
      </p:sp>
    </p:spTree>
    <p:extLst>
      <p:ext uri="{BB962C8B-B14F-4D97-AF65-F5344CB8AC3E}">
        <p14:creationId xmlns:p14="http://schemas.microsoft.com/office/powerpoint/2010/main" val="2238147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549E1-8372-9488-4A36-E56ABA65F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The journey/personal story – </a:t>
            </a:r>
            <a:br>
              <a:rPr lang="en-US" b="1" dirty="0"/>
            </a:br>
            <a:r>
              <a:rPr lang="en-IN" sz="3100" dirty="0"/>
              <a:t>agency, coping, technical/ rehabilitation/ education/ social support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DFC6C-9711-91E2-2C0E-BB16C5997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14">
            <a:extLst>
              <a:ext uri="{FF2B5EF4-FFF2-40B4-BE49-F238E27FC236}">
                <a16:creationId xmlns:a16="http://schemas.microsoft.com/office/drawing/2014/main" id="{5E350077-8AD6-AC58-9C77-52146DE1B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4652"/>
            <a:ext cx="4114800" cy="365125"/>
          </a:xfrm>
        </p:spPr>
        <p:txBody>
          <a:bodyPr/>
          <a:lstStyle/>
          <a:p>
            <a:r>
              <a:rPr lang="en-US" dirty="0"/>
              <a:t>CGHH 2026, Chennai, India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BB7FE5-16F4-E4DE-59C5-D6BAF828F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191" y="181891"/>
            <a:ext cx="2019018" cy="998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7CB68D-CBDB-3E14-C82D-0E4008153906}"/>
              </a:ext>
            </a:extLst>
          </p:cNvPr>
          <p:cNvSpPr txBox="1"/>
          <p:nvPr/>
        </p:nvSpPr>
        <p:spPr>
          <a:xfrm>
            <a:off x="2626242" y="6123543"/>
            <a:ext cx="6549656" cy="36933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Ensure there is space for captions here if they are displayed.</a:t>
            </a:r>
          </a:p>
        </p:txBody>
      </p:sp>
    </p:spTree>
    <p:extLst>
      <p:ext uri="{BB962C8B-B14F-4D97-AF65-F5344CB8AC3E}">
        <p14:creationId xmlns:p14="http://schemas.microsoft.com/office/powerpoint/2010/main" val="171513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6A366-AD4C-2733-45A3-EF9222FBE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Key takeaways/Call to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23456-B5DA-496C-BDA7-FE760686D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14">
            <a:extLst>
              <a:ext uri="{FF2B5EF4-FFF2-40B4-BE49-F238E27FC236}">
                <a16:creationId xmlns:a16="http://schemas.microsoft.com/office/drawing/2014/main" id="{14EF183A-AC80-99DA-B604-FD83F02C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4652"/>
            <a:ext cx="4114800" cy="365125"/>
          </a:xfrm>
        </p:spPr>
        <p:txBody>
          <a:bodyPr/>
          <a:lstStyle/>
          <a:p>
            <a:r>
              <a:rPr lang="en-US" dirty="0"/>
              <a:t>CGHH 2026, Chennai, India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E84208-7E2D-CA21-CAE3-2A88B710C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191" y="181891"/>
            <a:ext cx="2019018" cy="998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30102B-240E-E66B-C9CF-959DCC2BDED0}"/>
              </a:ext>
            </a:extLst>
          </p:cNvPr>
          <p:cNvSpPr txBox="1"/>
          <p:nvPr/>
        </p:nvSpPr>
        <p:spPr>
          <a:xfrm>
            <a:off x="2626242" y="6123543"/>
            <a:ext cx="6549656" cy="36933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Ensure there is space for captions here if they are displayed.</a:t>
            </a:r>
          </a:p>
        </p:txBody>
      </p:sp>
    </p:spTree>
    <p:extLst>
      <p:ext uri="{BB962C8B-B14F-4D97-AF65-F5344CB8AC3E}">
        <p14:creationId xmlns:p14="http://schemas.microsoft.com/office/powerpoint/2010/main" val="6388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A1DAD-942F-2775-CCB7-1541E5637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other relevant content – </a:t>
            </a:r>
            <a:br>
              <a:rPr lang="en-US" dirty="0"/>
            </a:br>
            <a:r>
              <a:rPr lang="en-US" sz="3200" dirty="0"/>
              <a:t>pictures/videos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D787A-B9E6-E9AE-1730-38F6349FB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14">
            <a:extLst>
              <a:ext uri="{FF2B5EF4-FFF2-40B4-BE49-F238E27FC236}">
                <a16:creationId xmlns:a16="http://schemas.microsoft.com/office/drawing/2014/main" id="{3D08D675-C029-E75B-09EC-97810E5AE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4652"/>
            <a:ext cx="4114800" cy="365125"/>
          </a:xfrm>
        </p:spPr>
        <p:txBody>
          <a:bodyPr/>
          <a:lstStyle/>
          <a:p>
            <a:r>
              <a:rPr lang="en-US" dirty="0"/>
              <a:t>CGHH 2026, Chennai, India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5A0096-7F0E-DE8F-7EC4-C7A8F1B63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191" y="181891"/>
            <a:ext cx="2019018" cy="998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85AFE8-EFE6-D8A2-9336-0B2493ABB855}"/>
              </a:ext>
            </a:extLst>
          </p:cNvPr>
          <p:cNvSpPr txBox="1"/>
          <p:nvPr/>
        </p:nvSpPr>
        <p:spPr>
          <a:xfrm>
            <a:off x="2626242" y="6123543"/>
            <a:ext cx="6549656" cy="36933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Ensure there is space for captions here if they are displayed.</a:t>
            </a:r>
          </a:p>
        </p:txBody>
      </p:sp>
    </p:spTree>
    <p:extLst>
      <p:ext uri="{BB962C8B-B14F-4D97-AF65-F5344CB8AC3E}">
        <p14:creationId xmlns:p14="http://schemas.microsoft.com/office/powerpoint/2010/main" val="1189306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120</Words>
  <Application>Microsoft Macintosh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Title of the presentation</vt:lpstr>
      <vt:lpstr>Background/Context</vt:lpstr>
      <vt:lpstr>The journey/personal story –  agency, coping, technical/ rehabilitation/ education/ social support</vt:lpstr>
      <vt:lpstr>Key takeaways/Call to action</vt:lpstr>
      <vt:lpstr>Any other relevant content –  pictures/videos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Yamini Venkatraman - 222100102 - KMCMLR</dc:creator>
  <cp:lastModifiedBy>Yamini Venkatraman - 222100102 - KMCMLR</cp:lastModifiedBy>
  <cp:revision>12</cp:revision>
  <dcterms:created xsi:type="dcterms:W3CDTF">2026-07-29T06:52:23Z</dcterms:created>
  <dcterms:modified xsi:type="dcterms:W3CDTF">2026-09-17T07:41:03Z</dcterms:modified>
</cp:coreProperties>
</file>